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1" ContentType="image/jpe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11" r:id="rId1"/>
  </p:sldMasterIdLst>
  <p:notesMasterIdLst>
    <p:notesMasterId r:id="rId13"/>
  </p:notesMasterIdLst>
  <p:sldIdLst>
    <p:sldId id="256" r:id="rId2"/>
    <p:sldId id="264" r:id="rId3"/>
    <p:sldId id="257" r:id="rId4"/>
    <p:sldId id="265" r:id="rId5"/>
    <p:sldId id="258" r:id="rId6"/>
    <p:sldId id="261" r:id="rId7"/>
    <p:sldId id="262" r:id="rId8"/>
    <p:sldId id="263" r:id="rId9"/>
    <p:sldId id="266" r:id="rId10"/>
    <p:sldId id="260" r:id="rId11"/>
    <p:sldId id="267" r:id="rId12"/>
  </p:sldIdLst>
  <p:sldSz cx="12192000" cy="6858000"/>
  <p:notesSz cx="6858000" cy="9144000"/>
  <p:custShowLst>
    <p:custShow name="Custom Show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D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249" autoAdjust="0"/>
  </p:normalViewPr>
  <p:slideViewPr>
    <p:cSldViewPr snapToGrid="0">
      <p:cViewPr varScale="1">
        <p:scale>
          <a:sx n="69" d="100"/>
          <a:sy n="69" d="100"/>
        </p:scale>
        <p:origin x="70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336179-44AE-438F-89C4-EADFB02D0476}" type="doc">
      <dgm:prSet loTypeId="urn:microsoft.com/office/officeart/2016/7/layout/VerticalSolidAction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1F7DB13-7147-4D67-8509-87FE1FD2C05D}">
      <dgm:prSet/>
      <dgm:spPr/>
      <dgm:t>
        <a:bodyPr/>
        <a:lstStyle/>
        <a:p>
          <a:r>
            <a:rPr lang="en-US" dirty="0"/>
            <a:t>Find</a:t>
          </a:r>
        </a:p>
      </dgm:t>
    </dgm:pt>
    <dgm:pt modelId="{D529E718-5227-4C3C-A093-407EA1BC2BFA}" type="parTrans" cxnId="{25EE9887-EE39-49DC-9197-EC8437E221A5}">
      <dgm:prSet/>
      <dgm:spPr/>
      <dgm:t>
        <a:bodyPr/>
        <a:lstStyle/>
        <a:p>
          <a:endParaRPr lang="en-US"/>
        </a:p>
      </dgm:t>
    </dgm:pt>
    <dgm:pt modelId="{3C3F81D1-F95D-42CF-8F14-C8D79C3D7C44}" type="sibTrans" cxnId="{25EE9887-EE39-49DC-9197-EC8437E221A5}">
      <dgm:prSet/>
      <dgm:spPr/>
      <dgm:t>
        <a:bodyPr/>
        <a:lstStyle/>
        <a:p>
          <a:endParaRPr lang="en-US"/>
        </a:p>
      </dgm:t>
    </dgm:pt>
    <dgm:pt modelId="{850089CF-370E-4565-9A07-BB422E8E6316}">
      <dgm:prSet/>
      <dgm:spPr/>
      <dgm:t>
        <a:bodyPr/>
        <a:lstStyle/>
        <a:p>
          <a:r>
            <a:rPr lang="en-US" dirty="0"/>
            <a:t>You can find different routes that you would not know if you travelled everywhere by car</a:t>
          </a:r>
        </a:p>
      </dgm:t>
    </dgm:pt>
    <dgm:pt modelId="{9AD520A6-4741-4F72-B980-3BC88546A564}" type="parTrans" cxnId="{AF594E09-E292-4375-AD61-2F6A1DD97BE1}">
      <dgm:prSet/>
      <dgm:spPr/>
      <dgm:t>
        <a:bodyPr/>
        <a:lstStyle/>
        <a:p>
          <a:endParaRPr lang="en-US"/>
        </a:p>
      </dgm:t>
    </dgm:pt>
    <dgm:pt modelId="{32BFFF50-E110-4D23-8214-28DED456E7F8}" type="sibTrans" cxnId="{AF594E09-E292-4375-AD61-2F6A1DD97BE1}">
      <dgm:prSet/>
      <dgm:spPr/>
      <dgm:t>
        <a:bodyPr/>
        <a:lstStyle/>
        <a:p>
          <a:endParaRPr lang="en-US"/>
        </a:p>
      </dgm:t>
    </dgm:pt>
    <dgm:pt modelId="{2ABBE28A-7F78-4238-9127-DC70A36C0AFD}">
      <dgm:prSet/>
      <dgm:spPr/>
      <dgm:t>
        <a:bodyPr/>
        <a:lstStyle/>
        <a:p>
          <a:r>
            <a:rPr lang="en-US" dirty="0"/>
            <a:t>Learn</a:t>
          </a:r>
        </a:p>
      </dgm:t>
    </dgm:pt>
    <dgm:pt modelId="{B1FFC528-2056-4622-9A8B-0DE8DD3577FC}" type="parTrans" cxnId="{ACBE2268-3B14-4095-8F8F-1C42CC79AC85}">
      <dgm:prSet/>
      <dgm:spPr/>
      <dgm:t>
        <a:bodyPr/>
        <a:lstStyle/>
        <a:p>
          <a:endParaRPr lang="en-US"/>
        </a:p>
      </dgm:t>
    </dgm:pt>
    <dgm:pt modelId="{04458398-A5CF-4838-BB7C-76F46C410952}" type="sibTrans" cxnId="{ACBE2268-3B14-4095-8F8F-1C42CC79AC85}">
      <dgm:prSet/>
      <dgm:spPr/>
      <dgm:t>
        <a:bodyPr/>
        <a:lstStyle/>
        <a:p>
          <a:endParaRPr lang="en-US"/>
        </a:p>
      </dgm:t>
    </dgm:pt>
    <dgm:pt modelId="{CA198CFA-38C2-4590-AD38-42C395D6DCF4}">
      <dgm:prSet/>
      <dgm:spPr/>
      <dgm:t>
        <a:bodyPr/>
        <a:lstStyle/>
        <a:p>
          <a:r>
            <a:rPr lang="en-US" dirty="0"/>
            <a:t>You can learn navigation skills by learning simple things like the way from your house to school.</a:t>
          </a:r>
        </a:p>
      </dgm:t>
    </dgm:pt>
    <dgm:pt modelId="{EF324157-E0E3-4E22-BBE8-28F6B1A7634D}" type="parTrans" cxnId="{36306D03-DF9C-4FCE-A48F-045F57A2613F}">
      <dgm:prSet/>
      <dgm:spPr/>
      <dgm:t>
        <a:bodyPr/>
        <a:lstStyle/>
        <a:p>
          <a:endParaRPr lang="en-US"/>
        </a:p>
      </dgm:t>
    </dgm:pt>
    <dgm:pt modelId="{CBDA6268-0411-4333-8FB2-9D05BA7E3924}" type="sibTrans" cxnId="{36306D03-DF9C-4FCE-A48F-045F57A2613F}">
      <dgm:prSet/>
      <dgm:spPr/>
      <dgm:t>
        <a:bodyPr/>
        <a:lstStyle/>
        <a:p>
          <a:endParaRPr lang="en-US"/>
        </a:p>
      </dgm:t>
    </dgm:pt>
    <dgm:pt modelId="{FBE83206-B0B3-447A-AF74-2097EFAB8C42}">
      <dgm:prSet/>
      <dgm:spPr/>
      <dgm:t>
        <a:bodyPr/>
        <a:lstStyle/>
        <a:p>
          <a:r>
            <a:rPr lang="en-US"/>
            <a:t>Meet</a:t>
          </a:r>
        </a:p>
      </dgm:t>
    </dgm:pt>
    <dgm:pt modelId="{8C0D3720-876D-49A3-95DA-A5B7F585A030}" type="parTrans" cxnId="{548AC814-DD11-4070-A53F-77E618D02434}">
      <dgm:prSet/>
      <dgm:spPr/>
      <dgm:t>
        <a:bodyPr/>
        <a:lstStyle/>
        <a:p>
          <a:endParaRPr lang="en-US"/>
        </a:p>
      </dgm:t>
    </dgm:pt>
    <dgm:pt modelId="{02A47819-5450-4EC9-96DD-6B40215BBAB7}" type="sibTrans" cxnId="{548AC814-DD11-4070-A53F-77E618D02434}">
      <dgm:prSet/>
      <dgm:spPr/>
      <dgm:t>
        <a:bodyPr/>
        <a:lstStyle/>
        <a:p>
          <a:endParaRPr lang="en-US"/>
        </a:p>
      </dgm:t>
    </dgm:pt>
    <dgm:pt modelId="{6794F8CD-88DA-42C7-BB63-0C43F578EBB0}">
      <dgm:prSet/>
      <dgm:spPr/>
      <dgm:t>
        <a:bodyPr/>
        <a:lstStyle/>
        <a:p>
          <a:r>
            <a:rPr lang="en-US"/>
            <a:t>You can meet your neighbours.  </a:t>
          </a:r>
        </a:p>
      </dgm:t>
    </dgm:pt>
    <dgm:pt modelId="{868DE34B-7CD3-4AD7-B0C3-B400E7783448}" type="parTrans" cxnId="{965D98BB-BC6F-426A-82A1-891A321C32F0}">
      <dgm:prSet/>
      <dgm:spPr/>
      <dgm:t>
        <a:bodyPr/>
        <a:lstStyle/>
        <a:p>
          <a:endParaRPr lang="en-US"/>
        </a:p>
      </dgm:t>
    </dgm:pt>
    <dgm:pt modelId="{C82F6D71-BC12-4DFB-B71B-1D6F15A715CD}" type="sibTrans" cxnId="{965D98BB-BC6F-426A-82A1-891A321C32F0}">
      <dgm:prSet/>
      <dgm:spPr/>
      <dgm:t>
        <a:bodyPr/>
        <a:lstStyle/>
        <a:p>
          <a:endParaRPr lang="en-US"/>
        </a:p>
      </dgm:t>
    </dgm:pt>
    <dgm:pt modelId="{C8FEBEF0-2372-49CD-B7D6-6B1ADAB8906C}">
      <dgm:prSet/>
      <dgm:spPr/>
      <dgm:t>
        <a:bodyPr/>
        <a:lstStyle/>
        <a:p>
          <a:r>
            <a:rPr lang="en-US"/>
            <a:t>Who do you see on your journey to school?</a:t>
          </a:r>
        </a:p>
      </dgm:t>
    </dgm:pt>
    <dgm:pt modelId="{69624E3D-A235-46AD-B040-AF866E07F7D6}" type="parTrans" cxnId="{10764D9B-CA1F-4B47-B2FE-CC8C2DC951AD}">
      <dgm:prSet/>
      <dgm:spPr/>
      <dgm:t>
        <a:bodyPr/>
        <a:lstStyle/>
        <a:p>
          <a:endParaRPr lang="en-US"/>
        </a:p>
      </dgm:t>
    </dgm:pt>
    <dgm:pt modelId="{46F8DE2B-B2CB-4CDF-BFAA-EB4EAAB223A9}" type="sibTrans" cxnId="{10764D9B-CA1F-4B47-B2FE-CC8C2DC951AD}">
      <dgm:prSet/>
      <dgm:spPr/>
      <dgm:t>
        <a:bodyPr/>
        <a:lstStyle/>
        <a:p>
          <a:endParaRPr lang="en-US"/>
        </a:p>
      </dgm:t>
    </dgm:pt>
    <dgm:pt modelId="{7BB0500A-CE87-437C-970B-D2C5DAC6B605}">
      <dgm:prSet/>
      <dgm:spPr/>
      <dgm:t>
        <a:bodyPr/>
        <a:lstStyle/>
        <a:p>
          <a:r>
            <a:rPr lang="en-US"/>
            <a:t>See</a:t>
          </a:r>
        </a:p>
      </dgm:t>
    </dgm:pt>
    <dgm:pt modelId="{8F6C55FD-3D17-4A4F-82A4-D887E7C0CE15}" type="parTrans" cxnId="{EE227B95-3240-415A-8345-821F6D82CE91}">
      <dgm:prSet/>
      <dgm:spPr/>
      <dgm:t>
        <a:bodyPr/>
        <a:lstStyle/>
        <a:p>
          <a:endParaRPr lang="en-US"/>
        </a:p>
      </dgm:t>
    </dgm:pt>
    <dgm:pt modelId="{4C7CF779-3C73-46AF-BCAB-7B819C0A6ED7}" type="sibTrans" cxnId="{EE227B95-3240-415A-8345-821F6D82CE91}">
      <dgm:prSet/>
      <dgm:spPr/>
      <dgm:t>
        <a:bodyPr/>
        <a:lstStyle/>
        <a:p>
          <a:endParaRPr lang="en-US"/>
        </a:p>
      </dgm:t>
    </dgm:pt>
    <dgm:pt modelId="{77D584FC-94A0-4EB2-AED8-9986899DA451}">
      <dgm:prSet/>
      <dgm:spPr/>
      <dgm:t>
        <a:bodyPr/>
        <a:lstStyle/>
        <a:p>
          <a:r>
            <a:rPr lang="en-US"/>
            <a:t>You can see what buildings and wildlife are in your area</a:t>
          </a:r>
        </a:p>
      </dgm:t>
    </dgm:pt>
    <dgm:pt modelId="{20D6B461-CAB3-4D61-BE0F-A5FDBFE02C2A}" type="parTrans" cxnId="{C73F0FB4-67C1-478C-8474-22F7A64D940A}">
      <dgm:prSet/>
      <dgm:spPr/>
      <dgm:t>
        <a:bodyPr/>
        <a:lstStyle/>
        <a:p>
          <a:endParaRPr lang="en-US"/>
        </a:p>
      </dgm:t>
    </dgm:pt>
    <dgm:pt modelId="{C74BC1C8-E245-42E9-8B6A-D802ADD9BA6C}" type="sibTrans" cxnId="{C73F0FB4-67C1-478C-8474-22F7A64D940A}">
      <dgm:prSet/>
      <dgm:spPr/>
      <dgm:t>
        <a:bodyPr/>
        <a:lstStyle/>
        <a:p>
          <a:endParaRPr lang="en-US"/>
        </a:p>
      </dgm:t>
    </dgm:pt>
    <dgm:pt modelId="{42897F4E-74B0-4A22-BA4C-0C9FE96528F3}">
      <dgm:prSet/>
      <dgm:spPr/>
      <dgm:t>
        <a:bodyPr/>
        <a:lstStyle/>
        <a:p>
          <a:r>
            <a:rPr lang="en-US"/>
            <a:t>What is special about where you live?</a:t>
          </a:r>
        </a:p>
      </dgm:t>
    </dgm:pt>
    <dgm:pt modelId="{F3E1A9CE-1521-441B-BA56-895EC24DBEBB}" type="parTrans" cxnId="{242499CD-7367-436D-8DBE-889E1F9A158D}">
      <dgm:prSet/>
      <dgm:spPr/>
      <dgm:t>
        <a:bodyPr/>
        <a:lstStyle/>
        <a:p>
          <a:endParaRPr lang="en-US"/>
        </a:p>
      </dgm:t>
    </dgm:pt>
    <dgm:pt modelId="{84F1A6A3-36D0-476B-9215-8F296BACAC1C}" type="sibTrans" cxnId="{242499CD-7367-436D-8DBE-889E1F9A158D}">
      <dgm:prSet/>
      <dgm:spPr/>
      <dgm:t>
        <a:bodyPr/>
        <a:lstStyle/>
        <a:p>
          <a:endParaRPr lang="en-US"/>
        </a:p>
      </dgm:t>
    </dgm:pt>
    <dgm:pt modelId="{E3349D4E-2150-4F9E-9DBD-1D8991A96B24}" type="pres">
      <dgm:prSet presAssocID="{D2336179-44AE-438F-89C4-EADFB02D04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B8D541-372B-4430-BD2E-352C2721ECF6}" type="pres">
      <dgm:prSet presAssocID="{01F7DB13-7147-4D67-8509-87FE1FD2C05D}" presName="linNode" presStyleCnt="0"/>
      <dgm:spPr/>
    </dgm:pt>
    <dgm:pt modelId="{FFDB4A56-6FE7-4171-9FFA-CB2322F5E2AD}" type="pres">
      <dgm:prSet presAssocID="{01F7DB13-7147-4D67-8509-87FE1FD2C05D}" presName="parentText" presStyleLbl="alignNode1" presStyleIdx="0" presStyleCnt="4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1F8DF2D6-66C8-418D-8716-A2504CE0EC12}" type="pres">
      <dgm:prSet presAssocID="{01F7DB13-7147-4D67-8509-87FE1FD2C05D}" presName="descendantText" presStyleLbl="alignAccFollowNode1" presStyleIdx="0" presStyleCnt="4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7603E95C-D792-4C32-883E-DF556D1C151F}" type="pres">
      <dgm:prSet presAssocID="{3C3F81D1-F95D-42CF-8F14-C8D79C3D7C44}" presName="sp" presStyleCnt="0"/>
      <dgm:spPr/>
    </dgm:pt>
    <dgm:pt modelId="{8F5DEA52-5D95-407C-83E0-CE2B5462B003}" type="pres">
      <dgm:prSet presAssocID="{2ABBE28A-7F78-4238-9127-DC70A36C0AFD}" presName="linNode" presStyleCnt="0"/>
      <dgm:spPr/>
    </dgm:pt>
    <dgm:pt modelId="{43AA805F-7A0A-438E-B25A-70486E6CFB61}" type="pres">
      <dgm:prSet presAssocID="{2ABBE28A-7F78-4238-9127-DC70A36C0AFD}" presName="parentText" presStyleLbl="alignNode1" presStyleIdx="1" presStyleCnt="4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EF07DBC3-3223-462C-A776-EF3B4399EFBA}" type="pres">
      <dgm:prSet presAssocID="{2ABBE28A-7F78-4238-9127-DC70A36C0AFD}" presName="descendantText" presStyleLbl="alignAccFollowNode1" presStyleIdx="1" presStyleCnt="4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12B24A0C-A4CB-4E97-B3D9-198236C100E0}" type="pres">
      <dgm:prSet presAssocID="{04458398-A5CF-4838-BB7C-76F46C410952}" presName="sp" presStyleCnt="0"/>
      <dgm:spPr/>
    </dgm:pt>
    <dgm:pt modelId="{7BCDCD55-7BA7-4CB7-998B-DE244A2C719D}" type="pres">
      <dgm:prSet presAssocID="{FBE83206-B0B3-447A-AF74-2097EFAB8C42}" presName="linNode" presStyleCnt="0"/>
      <dgm:spPr/>
    </dgm:pt>
    <dgm:pt modelId="{9B79B18E-D565-41BB-8E55-FC05FDC0F5B8}" type="pres">
      <dgm:prSet presAssocID="{FBE83206-B0B3-447A-AF74-2097EFAB8C42}" presName="parentText" presStyleLbl="alignNode1" presStyleIdx="2" presStyleCnt="4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1082F1D0-21F4-46CE-9CA7-FA6FEBFFAA7E}" type="pres">
      <dgm:prSet presAssocID="{FBE83206-B0B3-447A-AF74-2097EFAB8C42}" presName="descendantText" presStyleLbl="alignAccFollowNode1" presStyleIdx="2" presStyleCnt="4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091CD37D-6539-4D66-811B-EAD27F4CF838}" type="pres">
      <dgm:prSet presAssocID="{02A47819-5450-4EC9-96DD-6B40215BBAB7}" presName="sp" presStyleCnt="0"/>
      <dgm:spPr/>
    </dgm:pt>
    <dgm:pt modelId="{26C1FB88-FF63-4344-8E84-68B5F9D2BD82}" type="pres">
      <dgm:prSet presAssocID="{7BB0500A-CE87-437C-970B-D2C5DAC6B605}" presName="linNode" presStyleCnt="0"/>
      <dgm:spPr/>
    </dgm:pt>
    <dgm:pt modelId="{F1E2A0E8-0068-435C-ABFC-BC0C98D94D35}" type="pres">
      <dgm:prSet presAssocID="{7BB0500A-CE87-437C-970B-D2C5DAC6B605}" presName="parentText" presStyleLbl="alignNode1" presStyleIdx="3" presStyleCnt="4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85C8168A-50A2-4635-966E-DEA5C00C4932}" type="pres">
      <dgm:prSet presAssocID="{7BB0500A-CE87-437C-970B-D2C5DAC6B605}" presName="descendantText" presStyleLbl="alignAccFollowNode1" presStyleIdx="3" presStyleCnt="4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</dgm:ptLst>
  <dgm:cxnLst>
    <dgm:cxn modelId="{10764D9B-CA1F-4B47-B2FE-CC8C2DC951AD}" srcId="{6794F8CD-88DA-42C7-BB63-0C43F578EBB0}" destId="{C8FEBEF0-2372-49CD-B7D6-6B1ADAB8906C}" srcOrd="0" destOrd="0" parTransId="{69624E3D-A235-46AD-B040-AF866E07F7D6}" sibTransId="{46F8DE2B-B2CB-4CDF-BFAA-EB4EAAB223A9}"/>
    <dgm:cxn modelId="{965D98BB-BC6F-426A-82A1-891A321C32F0}" srcId="{FBE83206-B0B3-447A-AF74-2097EFAB8C42}" destId="{6794F8CD-88DA-42C7-BB63-0C43F578EBB0}" srcOrd="0" destOrd="0" parTransId="{868DE34B-7CD3-4AD7-B0C3-B400E7783448}" sibTransId="{C82F6D71-BC12-4DFB-B71B-1D6F15A715CD}"/>
    <dgm:cxn modelId="{9FF74048-88F1-4F8D-8673-F4F00FE80758}" type="presOf" srcId="{01F7DB13-7147-4D67-8509-87FE1FD2C05D}" destId="{FFDB4A56-6FE7-4171-9FFA-CB2322F5E2AD}" srcOrd="0" destOrd="0" presId="urn:microsoft.com/office/officeart/2016/7/layout/VerticalSolidActionList"/>
    <dgm:cxn modelId="{80B520C4-3806-42FC-8585-ACA420CFAAA5}" type="presOf" srcId="{C8FEBEF0-2372-49CD-B7D6-6B1ADAB8906C}" destId="{1082F1D0-21F4-46CE-9CA7-FA6FEBFFAA7E}" srcOrd="0" destOrd="1" presId="urn:microsoft.com/office/officeart/2016/7/layout/VerticalSolidActionList"/>
    <dgm:cxn modelId="{AF594E09-E292-4375-AD61-2F6A1DD97BE1}" srcId="{01F7DB13-7147-4D67-8509-87FE1FD2C05D}" destId="{850089CF-370E-4565-9A07-BB422E8E6316}" srcOrd="0" destOrd="0" parTransId="{9AD520A6-4741-4F72-B980-3BC88546A564}" sibTransId="{32BFFF50-E110-4D23-8214-28DED456E7F8}"/>
    <dgm:cxn modelId="{242499CD-7367-436D-8DBE-889E1F9A158D}" srcId="{77D584FC-94A0-4EB2-AED8-9986899DA451}" destId="{42897F4E-74B0-4A22-BA4C-0C9FE96528F3}" srcOrd="0" destOrd="0" parTransId="{F3E1A9CE-1521-441B-BA56-895EC24DBEBB}" sibTransId="{84F1A6A3-36D0-476B-9215-8F296BACAC1C}"/>
    <dgm:cxn modelId="{25EE9887-EE39-49DC-9197-EC8437E221A5}" srcId="{D2336179-44AE-438F-89C4-EADFB02D0476}" destId="{01F7DB13-7147-4D67-8509-87FE1FD2C05D}" srcOrd="0" destOrd="0" parTransId="{D529E718-5227-4C3C-A093-407EA1BC2BFA}" sibTransId="{3C3F81D1-F95D-42CF-8F14-C8D79C3D7C44}"/>
    <dgm:cxn modelId="{C73F0FB4-67C1-478C-8474-22F7A64D940A}" srcId="{7BB0500A-CE87-437C-970B-D2C5DAC6B605}" destId="{77D584FC-94A0-4EB2-AED8-9986899DA451}" srcOrd="0" destOrd="0" parTransId="{20D6B461-CAB3-4D61-BE0F-A5FDBFE02C2A}" sibTransId="{C74BC1C8-E245-42E9-8B6A-D802ADD9BA6C}"/>
    <dgm:cxn modelId="{548AC814-DD11-4070-A53F-77E618D02434}" srcId="{D2336179-44AE-438F-89C4-EADFB02D0476}" destId="{FBE83206-B0B3-447A-AF74-2097EFAB8C42}" srcOrd="2" destOrd="0" parTransId="{8C0D3720-876D-49A3-95DA-A5B7F585A030}" sibTransId="{02A47819-5450-4EC9-96DD-6B40215BBAB7}"/>
    <dgm:cxn modelId="{36306D03-DF9C-4FCE-A48F-045F57A2613F}" srcId="{2ABBE28A-7F78-4238-9127-DC70A36C0AFD}" destId="{CA198CFA-38C2-4590-AD38-42C395D6DCF4}" srcOrd="0" destOrd="0" parTransId="{EF324157-E0E3-4E22-BBE8-28F6B1A7634D}" sibTransId="{CBDA6268-0411-4333-8FB2-9D05BA7E3924}"/>
    <dgm:cxn modelId="{F6329CF9-522F-4807-9A02-FBD7E59F4052}" type="presOf" srcId="{7BB0500A-CE87-437C-970B-D2C5DAC6B605}" destId="{F1E2A0E8-0068-435C-ABFC-BC0C98D94D35}" srcOrd="0" destOrd="0" presId="urn:microsoft.com/office/officeart/2016/7/layout/VerticalSolidActionList"/>
    <dgm:cxn modelId="{3484DA55-2D8C-440B-8A37-CECA0386D67E}" type="presOf" srcId="{FBE83206-B0B3-447A-AF74-2097EFAB8C42}" destId="{9B79B18E-D565-41BB-8E55-FC05FDC0F5B8}" srcOrd="0" destOrd="0" presId="urn:microsoft.com/office/officeart/2016/7/layout/VerticalSolidActionList"/>
    <dgm:cxn modelId="{ACBE2268-3B14-4095-8F8F-1C42CC79AC85}" srcId="{D2336179-44AE-438F-89C4-EADFB02D0476}" destId="{2ABBE28A-7F78-4238-9127-DC70A36C0AFD}" srcOrd="1" destOrd="0" parTransId="{B1FFC528-2056-4622-9A8B-0DE8DD3577FC}" sibTransId="{04458398-A5CF-4838-BB7C-76F46C410952}"/>
    <dgm:cxn modelId="{D5BBD0EC-BCA0-4BA5-BE8E-AA4C400C6CAC}" type="presOf" srcId="{42897F4E-74B0-4A22-BA4C-0C9FE96528F3}" destId="{85C8168A-50A2-4635-966E-DEA5C00C4932}" srcOrd="0" destOrd="1" presId="urn:microsoft.com/office/officeart/2016/7/layout/VerticalSolidActionList"/>
    <dgm:cxn modelId="{EE227B95-3240-415A-8345-821F6D82CE91}" srcId="{D2336179-44AE-438F-89C4-EADFB02D0476}" destId="{7BB0500A-CE87-437C-970B-D2C5DAC6B605}" srcOrd="3" destOrd="0" parTransId="{8F6C55FD-3D17-4A4F-82A4-D887E7C0CE15}" sibTransId="{4C7CF779-3C73-46AF-BCAB-7B819C0A6ED7}"/>
    <dgm:cxn modelId="{16202C50-8AE0-490F-80DD-D9E0DB0158B3}" type="presOf" srcId="{77D584FC-94A0-4EB2-AED8-9986899DA451}" destId="{85C8168A-50A2-4635-966E-DEA5C00C4932}" srcOrd="0" destOrd="0" presId="urn:microsoft.com/office/officeart/2016/7/layout/VerticalSolidActionList"/>
    <dgm:cxn modelId="{6144232E-F325-4E04-AB16-BEE2A23A3288}" type="presOf" srcId="{CA198CFA-38C2-4590-AD38-42C395D6DCF4}" destId="{EF07DBC3-3223-462C-A776-EF3B4399EFBA}" srcOrd="0" destOrd="0" presId="urn:microsoft.com/office/officeart/2016/7/layout/VerticalSolidActionList"/>
    <dgm:cxn modelId="{98985072-BEB5-4BBF-B0B6-C58E5737BE68}" type="presOf" srcId="{2ABBE28A-7F78-4238-9127-DC70A36C0AFD}" destId="{43AA805F-7A0A-438E-B25A-70486E6CFB61}" srcOrd="0" destOrd="0" presId="urn:microsoft.com/office/officeart/2016/7/layout/VerticalSolidActionList"/>
    <dgm:cxn modelId="{E2229FDA-2999-4229-B98E-9EA52C4718AB}" type="presOf" srcId="{850089CF-370E-4565-9A07-BB422E8E6316}" destId="{1F8DF2D6-66C8-418D-8716-A2504CE0EC12}" srcOrd="0" destOrd="0" presId="urn:microsoft.com/office/officeart/2016/7/layout/VerticalSolidActionList"/>
    <dgm:cxn modelId="{ED095025-CFD0-445E-B448-5C5044A306BD}" type="presOf" srcId="{6794F8CD-88DA-42C7-BB63-0C43F578EBB0}" destId="{1082F1D0-21F4-46CE-9CA7-FA6FEBFFAA7E}" srcOrd="0" destOrd="0" presId="urn:microsoft.com/office/officeart/2016/7/layout/VerticalSolidActionList"/>
    <dgm:cxn modelId="{05646130-EDE2-49C7-8245-C8C717ADE783}" type="presOf" srcId="{D2336179-44AE-438F-89C4-EADFB02D0476}" destId="{E3349D4E-2150-4F9E-9DBD-1D8991A96B24}" srcOrd="0" destOrd="0" presId="urn:microsoft.com/office/officeart/2016/7/layout/VerticalSolidActionList"/>
    <dgm:cxn modelId="{9542FCF1-A8CB-4165-879A-A8D8EBA11762}" type="presParOf" srcId="{E3349D4E-2150-4F9E-9DBD-1D8991A96B24}" destId="{56B8D541-372B-4430-BD2E-352C2721ECF6}" srcOrd="0" destOrd="0" presId="urn:microsoft.com/office/officeart/2016/7/layout/VerticalSolidActionList"/>
    <dgm:cxn modelId="{A409C555-482E-4C8F-AC40-C1DB442139B3}" type="presParOf" srcId="{56B8D541-372B-4430-BD2E-352C2721ECF6}" destId="{FFDB4A56-6FE7-4171-9FFA-CB2322F5E2AD}" srcOrd="0" destOrd="0" presId="urn:microsoft.com/office/officeart/2016/7/layout/VerticalSolidActionList"/>
    <dgm:cxn modelId="{64F25E58-6804-48B6-8F22-588D907CB363}" type="presParOf" srcId="{56B8D541-372B-4430-BD2E-352C2721ECF6}" destId="{1F8DF2D6-66C8-418D-8716-A2504CE0EC12}" srcOrd="1" destOrd="0" presId="urn:microsoft.com/office/officeart/2016/7/layout/VerticalSolidActionList"/>
    <dgm:cxn modelId="{4A6FB800-CBDF-4026-AB07-9C2D964D2F0A}" type="presParOf" srcId="{E3349D4E-2150-4F9E-9DBD-1D8991A96B24}" destId="{7603E95C-D792-4C32-883E-DF556D1C151F}" srcOrd="1" destOrd="0" presId="urn:microsoft.com/office/officeart/2016/7/layout/VerticalSolidActionList"/>
    <dgm:cxn modelId="{67354A0D-6ADB-4A75-BB36-ED0FB835CA03}" type="presParOf" srcId="{E3349D4E-2150-4F9E-9DBD-1D8991A96B24}" destId="{8F5DEA52-5D95-407C-83E0-CE2B5462B003}" srcOrd="2" destOrd="0" presId="urn:microsoft.com/office/officeart/2016/7/layout/VerticalSolidActionList"/>
    <dgm:cxn modelId="{64E9B108-06BF-41AF-BB66-0D67C8330B88}" type="presParOf" srcId="{8F5DEA52-5D95-407C-83E0-CE2B5462B003}" destId="{43AA805F-7A0A-438E-B25A-70486E6CFB61}" srcOrd="0" destOrd="0" presId="urn:microsoft.com/office/officeart/2016/7/layout/VerticalSolidActionList"/>
    <dgm:cxn modelId="{ABABA8AC-4609-4FC8-887D-7DF496DBACB1}" type="presParOf" srcId="{8F5DEA52-5D95-407C-83E0-CE2B5462B003}" destId="{EF07DBC3-3223-462C-A776-EF3B4399EFBA}" srcOrd="1" destOrd="0" presId="urn:microsoft.com/office/officeart/2016/7/layout/VerticalSolidActionList"/>
    <dgm:cxn modelId="{B6D5121A-B5E5-4263-8BFB-5864EA2724ED}" type="presParOf" srcId="{E3349D4E-2150-4F9E-9DBD-1D8991A96B24}" destId="{12B24A0C-A4CB-4E97-B3D9-198236C100E0}" srcOrd="3" destOrd="0" presId="urn:microsoft.com/office/officeart/2016/7/layout/VerticalSolidActionList"/>
    <dgm:cxn modelId="{6B3E6967-491D-409B-A05C-93B986A3254C}" type="presParOf" srcId="{E3349D4E-2150-4F9E-9DBD-1D8991A96B24}" destId="{7BCDCD55-7BA7-4CB7-998B-DE244A2C719D}" srcOrd="4" destOrd="0" presId="urn:microsoft.com/office/officeart/2016/7/layout/VerticalSolidActionList"/>
    <dgm:cxn modelId="{E3E3B696-0982-433B-B369-952D5311ECDD}" type="presParOf" srcId="{7BCDCD55-7BA7-4CB7-998B-DE244A2C719D}" destId="{9B79B18E-D565-41BB-8E55-FC05FDC0F5B8}" srcOrd="0" destOrd="0" presId="urn:microsoft.com/office/officeart/2016/7/layout/VerticalSolidActionList"/>
    <dgm:cxn modelId="{D5C68EFE-CB80-46B4-AE0A-A9D7D57AB916}" type="presParOf" srcId="{7BCDCD55-7BA7-4CB7-998B-DE244A2C719D}" destId="{1082F1D0-21F4-46CE-9CA7-FA6FEBFFAA7E}" srcOrd="1" destOrd="0" presId="urn:microsoft.com/office/officeart/2016/7/layout/VerticalSolidActionList"/>
    <dgm:cxn modelId="{C2738222-40AE-41B0-9BCE-35ECB850B2F8}" type="presParOf" srcId="{E3349D4E-2150-4F9E-9DBD-1D8991A96B24}" destId="{091CD37D-6539-4D66-811B-EAD27F4CF838}" srcOrd="5" destOrd="0" presId="urn:microsoft.com/office/officeart/2016/7/layout/VerticalSolidActionList"/>
    <dgm:cxn modelId="{8DAB9DDB-DFD5-4C7C-BFC0-9CD9753C1EBE}" type="presParOf" srcId="{E3349D4E-2150-4F9E-9DBD-1D8991A96B24}" destId="{26C1FB88-FF63-4344-8E84-68B5F9D2BD82}" srcOrd="6" destOrd="0" presId="urn:microsoft.com/office/officeart/2016/7/layout/VerticalSolidActionList"/>
    <dgm:cxn modelId="{91FCCA5E-02EE-40AF-B9AD-214846F363C7}" type="presParOf" srcId="{26C1FB88-FF63-4344-8E84-68B5F9D2BD82}" destId="{F1E2A0E8-0068-435C-ABFC-BC0C98D94D35}" srcOrd="0" destOrd="0" presId="urn:microsoft.com/office/officeart/2016/7/layout/VerticalSolidActionList"/>
    <dgm:cxn modelId="{EB1E2A7A-929C-495C-8C5D-6AF1C8DA84EA}" type="presParOf" srcId="{26C1FB88-FF63-4344-8E84-68B5F9D2BD82}" destId="{85C8168A-50A2-4635-966E-DEA5C00C4932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DF2D6-66C8-418D-8716-A2504CE0EC12}">
      <dsp:nvSpPr>
        <dsp:cNvPr id="0" name=""/>
        <dsp:cNvSpPr/>
      </dsp:nvSpPr>
      <dsp:spPr>
        <a:xfrm>
          <a:off x="1336675" y="2125"/>
          <a:ext cx="5346700" cy="110111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741" tIns="279684" rIns="103741" bIns="27968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You can find different routes that you would not know if you travelled everywhere by car</a:t>
          </a:r>
        </a:p>
      </dsp:txBody>
      <dsp:txXfrm>
        <a:off x="1336675" y="2125"/>
        <a:ext cx="5346700" cy="1101118"/>
      </dsp:txXfrm>
    </dsp:sp>
    <dsp:sp modelId="{FFDB4A56-6FE7-4171-9FFA-CB2322F5E2AD}">
      <dsp:nvSpPr>
        <dsp:cNvPr id="0" name=""/>
        <dsp:cNvSpPr/>
      </dsp:nvSpPr>
      <dsp:spPr>
        <a:xfrm>
          <a:off x="0" y="2125"/>
          <a:ext cx="1336675" cy="110111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732" tIns="108766" rIns="70732" bIns="108766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Find</a:t>
          </a:r>
        </a:p>
      </dsp:txBody>
      <dsp:txXfrm>
        <a:off x="0" y="2125"/>
        <a:ext cx="1336675" cy="1101118"/>
      </dsp:txXfrm>
    </dsp:sp>
    <dsp:sp modelId="{EF07DBC3-3223-462C-A776-EF3B4399EFBA}">
      <dsp:nvSpPr>
        <dsp:cNvPr id="0" name=""/>
        <dsp:cNvSpPr/>
      </dsp:nvSpPr>
      <dsp:spPr>
        <a:xfrm>
          <a:off x="1336675" y="1169310"/>
          <a:ext cx="5346700" cy="1101118"/>
        </a:xfrm>
        <a:prstGeom prst="rect">
          <a:avLst/>
        </a:prstGeom>
        <a:solidFill>
          <a:schemeClr val="accent5">
            <a:tint val="40000"/>
            <a:alpha val="90000"/>
            <a:hueOff val="5186383"/>
            <a:satOff val="-492"/>
            <a:lumOff val="359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5186383"/>
              <a:satOff val="-492"/>
              <a:lumOff val="3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741" tIns="279684" rIns="103741" bIns="27968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You can learn navigation skills by learning simple things like the way from your house to school.</a:t>
          </a:r>
        </a:p>
      </dsp:txBody>
      <dsp:txXfrm>
        <a:off x="1336675" y="1169310"/>
        <a:ext cx="5346700" cy="1101118"/>
      </dsp:txXfrm>
    </dsp:sp>
    <dsp:sp modelId="{43AA805F-7A0A-438E-B25A-70486E6CFB61}">
      <dsp:nvSpPr>
        <dsp:cNvPr id="0" name=""/>
        <dsp:cNvSpPr/>
      </dsp:nvSpPr>
      <dsp:spPr>
        <a:xfrm>
          <a:off x="0" y="1169310"/>
          <a:ext cx="1336675" cy="1101118"/>
        </a:xfrm>
        <a:prstGeom prst="rect">
          <a:avLst/>
        </a:prstGeom>
        <a:gradFill rotWithShape="0">
          <a:gsLst>
            <a:gs pos="0">
              <a:schemeClr val="accent5">
                <a:hueOff val="5129271"/>
                <a:satOff val="-1832"/>
                <a:lumOff val="294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5129271"/>
                <a:satOff val="-1832"/>
                <a:lumOff val="294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5129271"/>
                <a:satOff val="-1832"/>
                <a:lumOff val="294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5129271"/>
              <a:satOff val="-1832"/>
              <a:lumOff val="2942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732" tIns="108766" rIns="70732" bIns="108766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Learn</a:t>
          </a:r>
        </a:p>
      </dsp:txBody>
      <dsp:txXfrm>
        <a:off x="0" y="1169310"/>
        <a:ext cx="1336675" cy="1101118"/>
      </dsp:txXfrm>
    </dsp:sp>
    <dsp:sp modelId="{1082F1D0-21F4-46CE-9CA7-FA6FEBFFAA7E}">
      <dsp:nvSpPr>
        <dsp:cNvPr id="0" name=""/>
        <dsp:cNvSpPr/>
      </dsp:nvSpPr>
      <dsp:spPr>
        <a:xfrm>
          <a:off x="1336675" y="2336496"/>
          <a:ext cx="5346700" cy="1101118"/>
        </a:xfrm>
        <a:prstGeom prst="rect">
          <a:avLst/>
        </a:prstGeom>
        <a:solidFill>
          <a:schemeClr val="accent5">
            <a:tint val="40000"/>
            <a:alpha val="90000"/>
            <a:hueOff val="10372766"/>
            <a:satOff val="-984"/>
            <a:lumOff val="71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0372766"/>
              <a:satOff val="-984"/>
              <a:lumOff val="71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741" tIns="279684" rIns="103741" bIns="279684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You can meet your neighbours. 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/>
            <a:t>Who do you see on your journey to school?</a:t>
          </a:r>
        </a:p>
      </dsp:txBody>
      <dsp:txXfrm>
        <a:off x="1336675" y="2336496"/>
        <a:ext cx="5346700" cy="1101118"/>
      </dsp:txXfrm>
    </dsp:sp>
    <dsp:sp modelId="{9B79B18E-D565-41BB-8E55-FC05FDC0F5B8}">
      <dsp:nvSpPr>
        <dsp:cNvPr id="0" name=""/>
        <dsp:cNvSpPr/>
      </dsp:nvSpPr>
      <dsp:spPr>
        <a:xfrm>
          <a:off x="0" y="2336496"/>
          <a:ext cx="1336675" cy="1101118"/>
        </a:xfrm>
        <a:prstGeom prst="rect">
          <a:avLst/>
        </a:prstGeom>
        <a:gradFill rotWithShape="0">
          <a:gsLst>
            <a:gs pos="0">
              <a:schemeClr val="accent5">
                <a:hueOff val="10258542"/>
                <a:satOff val="-3664"/>
                <a:lumOff val="5883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10258542"/>
                <a:satOff val="-3664"/>
                <a:lumOff val="5883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10258542"/>
                <a:satOff val="-3664"/>
                <a:lumOff val="5883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0258542"/>
              <a:satOff val="-3664"/>
              <a:lumOff val="5883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732" tIns="108766" rIns="70732" bIns="108766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Meet</a:t>
          </a:r>
        </a:p>
      </dsp:txBody>
      <dsp:txXfrm>
        <a:off x="0" y="2336496"/>
        <a:ext cx="1336675" cy="1101118"/>
      </dsp:txXfrm>
    </dsp:sp>
    <dsp:sp modelId="{85C8168A-50A2-4635-966E-DEA5C00C4932}">
      <dsp:nvSpPr>
        <dsp:cNvPr id="0" name=""/>
        <dsp:cNvSpPr/>
      </dsp:nvSpPr>
      <dsp:spPr>
        <a:xfrm>
          <a:off x="1336675" y="3503681"/>
          <a:ext cx="5346700" cy="1101118"/>
        </a:xfrm>
        <a:prstGeom prst="rect">
          <a:avLst/>
        </a:prstGeom>
        <a:solidFill>
          <a:schemeClr val="accent5">
            <a:tint val="40000"/>
            <a:alpha val="90000"/>
            <a:hueOff val="15559149"/>
            <a:satOff val="-1476"/>
            <a:lumOff val="107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5559149"/>
              <a:satOff val="-1476"/>
              <a:lumOff val="10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741" tIns="279684" rIns="103741" bIns="279684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You can see what buildings and wildlife are in your area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/>
            <a:t>What is special about where you live?</a:t>
          </a:r>
        </a:p>
      </dsp:txBody>
      <dsp:txXfrm>
        <a:off x="1336675" y="3503681"/>
        <a:ext cx="5346700" cy="1101118"/>
      </dsp:txXfrm>
    </dsp:sp>
    <dsp:sp modelId="{F1E2A0E8-0068-435C-ABFC-BC0C98D94D35}">
      <dsp:nvSpPr>
        <dsp:cNvPr id="0" name=""/>
        <dsp:cNvSpPr/>
      </dsp:nvSpPr>
      <dsp:spPr>
        <a:xfrm>
          <a:off x="0" y="3503681"/>
          <a:ext cx="1336675" cy="1101118"/>
        </a:xfrm>
        <a:prstGeom prst="rect">
          <a:avLst/>
        </a:prstGeom>
        <a:gradFill rotWithShape="0">
          <a:gsLst>
            <a:gs pos="0">
              <a:schemeClr val="accent5">
                <a:hueOff val="15387812"/>
                <a:satOff val="-5496"/>
                <a:lumOff val="8825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15387812"/>
                <a:satOff val="-5496"/>
                <a:lumOff val="8825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15387812"/>
                <a:satOff val="-5496"/>
                <a:lumOff val="8825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5387812"/>
              <a:satOff val="-5496"/>
              <a:lumOff val="882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732" tIns="108766" rIns="70732" bIns="108766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See</a:t>
          </a:r>
        </a:p>
      </dsp:txBody>
      <dsp:txXfrm>
        <a:off x="0" y="3503681"/>
        <a:ext cx="1336675" cy="1101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84F79-4451-4E97-81D8-03C7B0667EB1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70829-B2F7-46A4-8548-32333D3EC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672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70829-B2F7-46A4-8548-32333D3EC08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868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70829-B2F7-46A4-8548-32333D3EC08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297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could use these questions as a basis for discussing the benefits of walking, cycling or scooting.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70829-B2F7-46A4-8548-32333D3EC08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835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*You could pause the assembly here to get pupils’ ideas on why walking and cycling to school are good.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70829-B2F7-46A4-8548-32333D3EC08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801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*You could discuss how much physical activity the children think they need each day.  What estimates do the children have?  In fact, it is 1 hour.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70829-B2F7-46A4-8548-32333D3EC08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692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70829-B2F7-46A4-8548-32333D3EC0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199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70829-B2F7-46A4-8548-32333D3EC08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268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70829-B2F7-46A4-8548-32333D3EC08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753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70829-B2F7-46A4-8548-32333D3EC08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93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pupils to discuss who and what they see on their journey to school.  Why is that important?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70829-B2F7-46A4-8548-32333D3EC08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071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70829-B2F7-46A4-8548-32333D3EC08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556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5B2B-39C5-43E8-A63E-F386BDDE7BCA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36FC-E161-4622-B1D2-BCF03DCF3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7684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5B2B-39C5-43E8-A63E-F386BDDE7BCA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36FC-E161-4622-B1D2-BCF03DCF3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247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5B2B-39C5-43E8-A63E-F386BDDE7BCA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36FC-E161-4622-B1D2-BCF03DCF3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076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5B2B-39C5-43E8-A63E-F386BDDE7BCA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36FC-E161-4622-B1D2-BCF03DCF3C8A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850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5B2B-39C5-43E8-A63E-F386BDDE7BCA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36FC-E161-4622-B1D2-BCF03DCF3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208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5B2B-39C5-43E8-A63E-F386BDDE7BCA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36FC-E161-4622-B1D2-BCF03DCF3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245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5B2B-39C5-43E8-A63E-F386BDDE7BCA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36FC-E161-4622-B1D2-BCF03DCF3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975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5B2B-39C5-43E8-A63E-F386BDDE7BCA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36FC-E161-4622-B1D2-BCF03DCF3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820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5B2B-39C5-43E8-A63E-F386BDDE7BCA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36FC-E161-4622-B1D2-BCF03DCF3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912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5B2B-39C5-43E8-A63E-F386BDDE7BCA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36FC-E161-4622-B1D2-BCF03DCF3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9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5B2B-39C5-43E8-A63E-F386BDDE7BCA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36FC-E161-4622-B1D2-BCF03DCF3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705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5B2B-39C5-43E8-A63E-F386BDDE7BCA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36FC-E161-4622-B1D2-BCF03DCF3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33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5B2B-39C5-43E8-A63E-F386BDDE7BCA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36FC-E161-4622-B1D2-BCF03DCF3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118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5B2B-39C5-43E8-A63E-F386BDDE7BCA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36FC-E161-4622-B1D2-BCF03DCF3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047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5B2B-39C5-43E8-A63E-F386BDDE7BCA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36FC-E161-4622-B1D2-BCF03DCF3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16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5B2B-39C5-43E8-A63E-F386BDDE7BCA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36FC-E161-4622-B1D2-BCF03DCF3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6413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5B2B-39C5-43E8-A63E-F386BDDE7BCA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36FC-E161-4622-B1D2-BCF03DCF3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70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5B2B-39C5-43E8-A63E-F386BDDE7BCA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36FC-E161-4622-B1D2-BCF03DCF3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82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9015B2B-39C5-43E8-A63E-F386BDDE7BCA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A6036FC-E161-4622-B1D2-BCF03DCF3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10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2" r:id="rId1"/>
    <p:sldLayoutId id="2147484613" r:id="rId2"/>
    <p:sldLayoutId id="2147484614" r:id="rId3"/>
    <p:sldLayoutId id="2147484615" r:id="rId4"/>
    <p:sldLayoutId id="2147484616" r:id="rId5"/>
    <p:sldLayoutId id="2147484617" r:id="rId6"/>
    <p:sldLayoutId id="2147484618" r:id="rId7"/>
    <p:sldLayoutId id="2147484619" r:id="rId8"/>
    <p:sldLayoutId id="2147484620" r:id="rId9"/>
    <p:sldLayoutId id="2147484621" r:id="rId10"/>
    <p:sldLayoutId id="2147484622" r:id="rId11"/>
    <p:sldLayoutId id="2147484623" r:id="rId12"/>
    <p:sldLayoutId id="2147484624" r:id="rId13"/>
    <p:sldLayoutId id="2147484625" r:id="rId14"/>
    <p:sldLayoutId id="2147484626" r:id="rId15"/>
    <p:sldLayoutId id="2147484627" r:id="rId16"/>
    <p:sldLayoutId id="2147484628" r:id="rId17"/>
    <p:sldLayoutId id="214748462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gi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readingbetweenthewinesblog.com/2014/04/page/2" TargetMode="External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0.jp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0.xml"/><Relationship Id="rId9" Type="http://schemas.openxmlformats.org/officeDocument/2006/relationships/hyperlink" Target="https://creativecommons.org/licenses/by-nd/3.0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" TargetMode="External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hyperlink" Target="https://beautyishisfootprint.wordpress.com/2017/05/24/the-art-of-discussion/" TargetMode="External"/><Relationship Id="rId5" Type="http://schemas.openxmlformats.org/officeDocument/2006/relationships/image" Target="../media/image21.jp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boy-child-children-table-preschool-1443458/" TargetMode="External"/><Relationship Id="rId13" Type="http://schemas.openxmlformats.org/officeDocument/2006/relationships/image" Target="../media/image13.jpeg"/><Relationship Id="rId3" Type="http://schemas.openxmlformats.org/officeDocument/2006/relationships/audio" Target="../media/media2.m4a"/><Relationship Id="rId7" Type="http://schemas.openxmlformats.org/officeDocument/2006/relationships/image" Target="../media/image10.png"/><Relationship Id="rId12" Type="http://schemas.openxmlformats.org/officeDocument/2006/relationships/hyperlink" Target="https://pixabay.com/en/oak-tree-summer-branches-leaves-309878/" TargetMode="External"/><Relationship Id="rId2" Type="http://schemas.microsoft.com/office/2007/relationships/media" Target="../media/media2.m4a"/><Relationship Id="rId16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3.png"/><Relationship Id="rId10" Type="http://schemas.openxmlformats.org/officeDocument/2006/relationships/hyperlink" Target="http://www.pngall.com/friends-png" TargetMode="Externa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1.png"/><Relationship Id="rId14" Type="http://schemas.openxmlformats.org/officeDocument/2006/relationships/hyperlink" Target="http://drferraro.ca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3.m4a"/><Relationship Id="rId7" Type="http://schemas.openxmlformats.org/officeDocument/2006/relationships/hyperlink" Target="http://www.pngall.com/health-png" TargetMode="External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18.xml"/><Relationship Id="rId9" Type="http://schemas.openxmlformats.org/officeDocument/2006/relationships/hyperlink" Target="https://creativecommons.org/licenses/by-nc/3.0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4.m4a"/><Relationship Id="rId7" Type="http://schemas.openxmlformats.org/officeDocument/2006/relationships/hyperlink" Target="https://pixabay.com/en/brain-character-eyes-mouth-mind-1773850/" TargetMode="External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4a"/><Relationship Id="rId7" Type="http://schemas.openxmlformats.org/officeDocument/2006/relationships/hyperlink" Target="https://www.rawpixel.com/search/eco%20friendly" TargetMode="External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16.1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6.m4a"/><Relationship Id="rId7" Type="http://schemas.openxmlformats.org/officeDocument/2006/relationships/hyperlink" Target="https://istesstudentservices.wordpress.com/2012/10/18/stages-of-writing-in-kindergarten/" TargetMode="External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17.jp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18.xml"/><Relationship Id="rId9" Type="http://schemas.openxmlformats.org/officeDocument/2006/relationships/hyperlink" Target="https://creativecommons.org/licenses/by-nc/3.0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7.m4a"/><Relationship Id="rId7" Type="http://schemas.openxmlformats.org/officeDocument/2006/relationships/hyperlink" Target="http://commons.wikimedia.org/wiki/File:South_Korea_road_sign_132.svg" TargetMode="External"/><Relationship Id="rId2" Type="http://schemas.microsoft.com/office/2007/relationships/media" Target="../media/media7.m4a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18.xml"/><Relationship Id="rId9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9.png"/><Relationship Id="rId3" Type="http://schemas.openxmlformats.org/officeDocument/2006/relationships/audio" Target="../media/media8.m4a"/><Relationship Id="rId7" Type="http://schemas.openxmlformats.org/officeDocument/2006/relationships/image" Target="../media/image3.png"/><Relationship Id="rId12" Type="http://schemas.microsoft.com/office/2007/relationships/diagramDrawing" Target="../diagrams/drawing1.xml"/><Relationship Id="rId2" Type="http://schemas.microsoft.com/office/2007/relationships/media" Target="../media/media8.m4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11" Type="http://schemas.openxmlformats.org/officeDocument/2006/relationships/diagramColors" Target="../diagrams/colors1.xml"/><Relationship Id="rId5" Type="http://schemas.openxmlformats.org/officeDocument/2006/relationships/notesSlide" Target="../notesSlides/notesSlide8.xml"/><Relationship Id="rId10" Type="http://schemas.openxmlformats.org/officeDocument/2006/relationships/diagramQuickStyle" Target="../diagrams/quickStyle1.xml"/><Relationship Id="rId4" Type="http://schemas.openxmlformats.org/officeDocument/2006/relationships/slideLayout" Target="../slideLayouts/slideLayout18.xml"/><Relationship Id="rId9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9.m4a"/><Relationship Id="rId7" Type="http://schemas.openxmlformats.org/officeDocument/2006/relationships/hyperlink" Target="https://www.studentdoctor.net/2015/01/the-10-lessons-every-pre-med-must-learn/" TargetMode="External"/><Relationship Id="rId2" Type="http://schemas.microsoft.com/office/2007/relationships/media" Target="../media/media9.m4a"/><Relationship Id="rId1" Type="http://schemas.openxmlformats.org/officeDocument/2006/relationships/tags" Target="../tags/tag8.xml"/><Relationship Id="rId6" Type="http://schemas.openxmlformats.org/officeDocument/2006/relationships/image" Target="../media/image19.jp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18.xml"/><Relationship Id="rId9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159342" y="1660866"/>
            <a:ext cx="11146890" cy="1004292"/>
          </a:xfrm>
        </p:spPr>
        <p:txBody>
          <a:bodyPr>
            <a:normAutofit fontScale="90000"/>
          </a:bodyPr>
          <a:lstStyle/>
          <a:p>
            <a:r>
              <a:rPr lang="en-GB" dirty="0"/>
              <a:t>Why walk, scoot or cycle to school?</a:t>
            </a:r>
          </a:p>
        </p:txBody>
      </p:sp>
      <p:pic>
        <p:nvPicPr>
          <p:cNvPr id="4" name="Picture 3" descr="File:Walk icon.svg - Wikipedi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77" y="3139278"/>
            <a:ext cx="1728652" cy="2160815"/>
          </a:xfrm>
          <a:prstGeom prst="rect">
            <a:avLst/>
          </a:prstGeom>
        </p:spPr>
      </p:pic>
      <p:pic>
        <p:nvPicPr>
          <p:cNvPr id="8" name="Picture 7" descr="If It's Hip, It's Here (Archives): Nike X LIVESTRONG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794" y="2952860"/>
            <a:ext cx="3529674" cy="2347233"/>
          </a:xfrm>
          <a:prstGeom prst="rect">
            <a:avLst/>
          </a:prstGeom>
        </p:spPr>
      </p:pic>
      <p:pic>
        <p:nvPicPr>
          <p:cNvPr id="9" name="Picture 8" descr="Kick scooter PNG 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6475" y="3424237"/>
            <a:ext cx="19050" cy="9525"/>
          </a:xfrm>
          <a:prstGeom prst="rect">
            <a:avLst/>
          </a:prstGeom>
        </p:spPr>
      </p:pic>
      <p:pic>
        <p:nvPicPr>
          <p:cNvPr id="37" name="Picture 36" descr="Kick scooter PNG 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6475" y="3424237"/>
            <a:ext cx="19050" cy="95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938" y="2783451"/>
            <a:ext cx="1704975" cy="2686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DE42CF-B5D4-4175-8029-8FD9924690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85938" y="106338"/>
            <a:ext cx="3343742" cy="1590897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C21C6F4-50D3-4457-B2E2-5B433FC0F1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8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41"/>
    </mc:Choice>
    <mc:Fallback xmlns="">
      <p:transition spd="slow" advTm="20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DDE267B-E820-4910-868D-BA40CFB936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-9523"/>
            <a:ext cx="10058400" cy="6867522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F3E25D7-C2F8-445D-AA42-C1163028D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10A157FF-80A8-4311-9C32-BE6A1986D9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2603876" y="965201"/>
            <a:ext cx="6984247" cy="49180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216F87-B9A2-4A04-9211-DA471E3E1750}"/>
              </a:ext>
            </a:extLst>
          </p:cNvPr>
          <p:cNvSpPr txBox="1"/>
          <p:nvPr/>
        </p:nvSpPr>
        <p:spPr>
          <a:xfrm>
            <a:off x="7324362" y="5683220"/>
            <a:ext cx="226376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8" tooltip="http://readingbetweenthewinesblog.com/2014/04/page/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9" tooltip="https://creativecommons.org/licenses/by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BY-ND</a:t>
            </a:r>
            <a:endParaRPr lang="en-GB" sz="700">
              <a:solidFill>
                <a:srgbClr val="FFFFFF"/>
              </a:solidFill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B1889EF-0CFB-4AEF-99A6-F34281C1EA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1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09"/>
    </mc:Choice>
    <mc:Fallback xmlns="">
      <p:transition spd="slow" advTm="7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E3254AE-C4CD-426D-A6E8-7FA13B0F88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01A0266-5113-481E-937D-002EC2FCA8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6481415" y="2367091"/>
            <a:ext cx="4642856" cy="3424107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C53434-A0C7-4A81-8EB0-D460DAD9BB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E62391-61F9-45B8-8580-0BA77E339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n-GB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B6118-4AC5-42D3-B932-04AEE3B0A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461" y="2293848"/>
            <a:ext cx="4860493" cy="34241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1400" dirty="0"/>
              <a:t>Why are walking, cycling and scooting good?</a:t>
            </a:r>
          </a:p>
          <a:p>
            <a:pPr>
              <a:lnSpc>
                <a:spcPct val="110000"/>
              </a:lnSpc>
            </a:pPr>
            <a:r>
              <a:rPr lang="en-GB" sz="1400" dirty="0"/>
              <a:t>How much physical activity do you need per day?</a:t>
            </a:r>
          </a:p>
          <a:p>
            <a:pPr>
              <a:lnSpc>
                <a:spcPct val="110000"/>
              </a:lnSpc>
            </a:pPr>
            <a:r>
              <a:rPr lang="en-GB" sz="1400" dirty="0"/>
              <a:t>How much physical activity do you get per day?</a:t>
            </a:r>
          </a:p>
          <a:p>
            <a:pPr>
              <a:lnSpc>
                <a:spcPct val="110000"/>
              </a:lnSpc>
            </a:pPr>
            <a:r>
              <a:rPr lang="en-GB" sz="1400" dirty="0"/>
              <a:t>What skills can you learn when you walk, cycle or scoot?</a:t>
            </a:r>
          </a:p>
          <a:p>
            <a:pPr>
              <a:lnSpc>
                <a:spcPct val="110000"/>
              </a:lnSpc>
            </a:pPr>
            <a:r>
              <a:rPr lang="en-GB" sz="1400" dirty="0"/>
              <a:t>If you can’t walk, cycle or scoot to school from home, how might you still be able to get the amount of exercise you need?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7586E1-DFFF-4496-8412-5697F5EDFBE1}"/>
              </a:ext>
            </a:extLst>
          </p:cNvPr>
          <p:cNvSpPr txBox="1"/>
          <p:nvPr/>
        </p:nvSpPr>
        <p:spPr>
          <a:xfrm>
            <a:off x="9004781" y="5591143"/>
            <a:ext cx="211949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6" tooltip="https://beautyishisfootprint.wordpress.com/2017/05/24/the-art-of-discussion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8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en-GB" sz="700">
              <a:solidFill>
                <a:srgbClr val="FFFFFF"/>
              </a:solidFill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4257D0B2-F15D-41C2-B70D-0CD37B5BB6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0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5"/>
    </mc:Choice>
    <mc:Fallback xmlns="">
      <p:transition spd="slow" advTm="39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A577C3DC-DE55-42D7-AFCC-B615AE3C04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B729CE41-7CA5-49E9-BD84-708CAC719D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toy, table, room, computer&#10;&#10;Description automatically generated">
            <a:extLst>
              <a:ext uri="{FF2B5EF4-FFF2-40B4-BE49-F238E27FC236}">
                <a16:creationId xmlns:a16="http://schemas.microsoft.com/office/drawing/2014/main" id="{B6DF0168-BD59-484E-8F0A-F2034624B5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9233552" y="3369887"/>
            <a:ext cx="2150375" cy="2544823"/>
          </a:xfrm>
          <a:prstGeom prst="roundRect">
            <a:avLst>
              <a:gd name="adj" fmla="val 0"/>
            </a:avLst>
          </a:prstGeom>
          <a:ln w="82550" cap="sq">
            <a:noFill/>
            <a:miter lim="800000"/>
          </a:ln>
          <a:effectLst/>
        </p:spPr>
      </p:pic>
      <p:pic>
        <p:nvPicPr>
          <p:cNvPr id="12" name="Picture 1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5EF9886B-2F65-4712-A649-66FCB7E9CA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6365596" y="3315737"/>
            <a:ext cx="2481224" cy="2257913"/>
          </a:xfrm>
          <a:prstGeom prst="roundRect">
            <a:avLst>
              <a:gd name="adj" fmla="val 0"/>
            </a:avLst>
          </a:prstGeom>
          <a:ln w="82550" cap="sq">
            <a:noFill/>
            <a:miter lim="800000"/>
          </a:ln>
          <a:effectLst/>
        </p:spPr>
      </p:pic>
      <p:pic>
        <p:nvPicPr>
          <p:cNvPr id="8" name="Picture 7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3DEC4F98-4BBE-4825-99DD-DF68DB7DD84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9067312" y="1113651"/>
            <a:ext cx="2481224" cy="2202086"/>
          </a:xfrm>
          <a:prstGeom prst="roundRect">
            <a:avLst>
              <a:gd name="adj" fmla="val 0"/>
            </a:avLst>
          </a:prstGeom>
          <a:ln w="82550" cap="sq">
            <a:noFill/>
            <a:miter lim="800000"/>
          </a:ln>
          <a:effectLst/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13C391EC-5239-4904-A31A-05229B1A7D2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6365596" y="1167749"/>
            <a:ext cx="2481224" cy="1767872"/>
          </a:xfrm>
          <a:prstGeom prst="roundRect">
            <a:avLst>
              <a:gd name="adj" fmla="val 0"/>
            </a:avLst>
          </a:prstGeom>
          <a:ln w="82550" cap="sq">
            <a:noFill/>
            <a:miter lim="800000"/>
          </a:ln>
          <a:effectLst/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FF1FC11-A74B-4DC7-AA81-F2D0147398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DDD9B-90CE-4262-99C2-3FBEAC488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152" y="2335860"/>
            <a:ext cx="5715952" cy="388130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1800" dirty="0"/>
              <a:t>We all know that walking, cycling and scooting are good for us.  Do you know why?*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It’s healthy for your body and mind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It’s good for the environment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It helps you learn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It keeps you safe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You learn about where you live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It teaches you independence 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You get to spend time with family and friends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129FD1-CA2A-410F-A41B-8B789C707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4" y="640831"/>
            <a:ext cx="4858176" cy="1573863"/>
          </a:xfrm>
        </p:spPr>
        <p:txBody>
          <a:bodyPr>
            <a:normAutofit/>
          </a:bodyPr>
          <a:lstStyle/>
          <a:p>
            <a:r>
              <a:rPr lang="en-GB" sz="3200"/>
              <a:t>So, why……?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EE603586-C5D6-4E2C-913A-9C28DF9E503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200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33"/>
    </mc:Choice>
    <mc:Fallback xmlns="">
      <p:transition spd="slow" advTm="23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46F2B05-D14A-46C1-B94D-81BAFA34CA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B8B7B-9EE8-4100-91CA-03DD9FC315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813481" y="1819942"/>
            <a:ext cx="3840815" cy="3249920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C21F734-A85A-4FEA-8CB8-6C72B8195C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BC8C2-D604-4EAB-BA61-D348FA064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520" y="2367092"/>
            <a:ext cx="5855415" cy="384744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1400" dirty="0"/>
              <a:t>Do you think you get enough exercise?</a:t>
            </a:r>
          </a:p>
          <a:p>
            <a:pPr>
              <a:lnSpc>
                <a:spcPct val="110000"/>
              </a:lnSpc>
            </a:pPr>
            <a:r>
              <a:rPr lang="en-GB" sz="1400" dirty="0"/>
              <a:t>How much physical exercise do you think you need every day to stay healthy? *</a:t>
            </a:r>
          </a:p>
          <a:p>
            <a:pPr lvl="1">
              <a:lnSpc>
                <a:spcPct val="110000"/>
              </a:lnSpc>
            </a:pPr>
            <a:r>
              <a:rPr lang="en-GB" sz="1400" dirty="0"/>
              <a:t>It’s actually 1 hour.</a:t>
            </a:r>
          </a:p>
          <a:p>
            <a:pPr lvl="1">
              <a:lnSpc>
                <a:spcPct val="110000"/>
              </a:lnSpc>
            </a:pPr>
            <a:r>
              <a:rPr lang="en-GB" sz="1400" dirty="0"/>
              <a:t>You can get that exercise by simple things like walking, cycling or scooting to places instead of going by car.</a:t>
            </a:r>
          </a:p>
          <a:p>
            <a:pPr>
              <a:lnSpc>
                <a:spcPct val="110000"/>
              </a:lnSpc>
            </a:pPr>
            <a:r>
              <a:rPr lang="en-GB" sz="1400" dirty="0"/>
              <a:t>Physical activity can help keep you healthy by:</a:t>
            </a:r>
          </a:p>
          <a:p>
            <a:pPr lvl="1">
              <a:lnSpc>
                <a:spcPct val="110000"/>
              </a:lnSpc>
            </a:pPr>
            <a:r>
              <a:rPr lang="en-GB" sz="1400" dirty="0"/>
              <a:t>Burning fat</a:t>
            </a:r>
          </a:p>
          <a:p>
            <a:pPr lvl="1">
              <a:lnSpc>
                <a:spcPct val="110000"/>
              </a:lnSpc>
            </a:pPr>
            <a:r>
              <a:rPr lang="en-GB" sz="1400" dirty="0"/>
              <a:t>Lowering blood pressure</a:t>
            </a:r>
          </a:p>
          <a:p>
            <a:pPr lvl="1">
              <a:lnSpc>
                <a:spcPct val="110000"/>
              </a:lnSpc>
            </a:pPr>
            <a:r>
              <a:rPr lang="en-GB" sz="1400" dirty="0"/>
              <a:t>Building strong muscles and bones</a:t>
            </a:r>
          </a:p>
          <a:p>
            <a:pPr lvl="1">
              <a:lnSpc>
                <a:spcPct val="110000"/>
              </a:lnSpc>
            </a:pPr>
            <a:r>
              <a:rPr lang="en-GB" sz="1400" dirty="0"/>
              <a:t>Giving your heart a workout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6CB1C5-2764-43E2-9FB5-24EEFAF29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520" y="618517"/>
            <a:ext cx="5855416" cy="1596177"/>
          </a:xfrm>
        </p:spPr>
        <p:txBody>
          <a:bodyPr>
            <a:normAutofit/>
          </a:bodyPr>
          <a:lstStyle/>
          <a:p>
            <a:r>
              <a:rPr lang="en-GB" dirty="0"/>
              <a:t>It keeps your body healthy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FC26F5-9B15-4875-90F2-2BE0FBE7ED06}"/>
              </a:ext>
            </a:extLst>
          </p:cNvPr>
          <p:cNvSpPr txBox="1"/>
          <p:nvPr/>
        </p:nvSpPr>
        <p:spPr>
          <a:xfrm>
            <a:off x="2390536" y="4869807"/>
            <a:ext cx="226376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7" tooltip="http://www.pngall.com/health-pn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9" tooltip="https://creativecommons.org/licenses/by-nc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</a:t>
            </a:r>
            <a:endParaRPr lang="en-GB" sz="700">
              <a:solidFill>
                <a:srgbClr val="FFFFFF"/>
              </a:solidFill>
            </a:endParaRP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C2501F1B-224D-4AFC-A41D-09976DCD18C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51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27"/>
    </mc:Choice>
    <mc:Fallback xmlns="">
      <p:transition spd="slow" advTm="40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E3254AE-C4CD-426D-A6E8-7FA13B0F88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B039EF6A-DFDF-4F49-BAB8-52EB620C10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6758600" y="2367091"/>
            <a:ext cx="4088486" cy="3424107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5C53434-A0C7-4A81-8EB0-D460DAD9BB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4ACDD4-1E74-4F33-8FD5-6F7532451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n-GB" dirty="0"/>
              <a:t>It keeps your mind healthy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EBE43-DD25-4247-B442-CD5ED34A1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2367092"/>
            <a:ext cx="4860493" cy="3424107"/>
          </a:xfrm>
        </p:spPr>
        <p:txBody>
          <a:bodyPr>
            <a:normAutofit/>
          </a:bodyPr>
          <a:lstStyle/>
          <a:p>
            <a:r>
              <a:rPr lang="en-GB" dirty="0"/>
              <a:t>Physical activity can also help your mental health</a:t>
            </a:r>
          </a:p>
          <a:p>
            <a:pPr lvl="1"/>
            <a:r>
              <a:rPr lang="en-GB" dirty="0"/>
              <a:t>Helps you sleep better</a:t>
            </a:r>
          </a:p>
          <a:p>
            <a:pPr lvl="1"/>
            <a:r>
              <a:rPr lang="en-GB" dirty="0"/>
              <a:t>Boosts your mood</a:t>
            </a:r>
          </a:p>
          <a:p>
            <a:pPr lvl="1"/>
            <a:r>
              <a:rPr lang="en-GB" dirty="0"/>
              <a:t>Reduces stress and anxiety</a:t>
            </a:r>
          </a:p>
          <a:p>
            <a:pPr lvl="1"/>
            <a:r>
              <a:rPr lang="en-GB" dirty="0"/>
              <a:t>Gives you more energy</a:t>
            </a:r>
          </a:p>
          <a:p>
            <a:pPr lvl="1"/>
            <a:r>
              <a:rPr lang="en-GB" dirty="0"/>
              <a:t>Helps your self esteem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78A4035-75A8-402A-B8D8-AB5145878F0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367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42"/>
    </mc:Choice>
    <mc:Fallback xmlns="">
      <p:transition spd="slow" advTm="225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3AB48F4-549A-4D0D-AFE6-4590D4349C2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l="27331" r="33642"/>
          <a:stretch/>
        </p:blipFill>
        <p:spPr>
          <a:xfrm>
            <a:off x="20" y="10"/>
            <a:ext cx="4024741" cy="6857990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251C39-C852-4847-A0A1-8ECD95D89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>
            <a:normAutofit/>
          </a:bodyPr>
          <a:lstStyle/>
          <a:p>
            <a:r>
              <a:rPr lang="en-GB"/>
              <a:t>It’s good for the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0B1C1-84A9-4AD9-83CE-DA29F085A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048" y="2367092"/>
            <a:ext cx="6672887" cy="34241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1600" dirty="0"/>
              <a:t>If more people walk, cycle or scoot, then they don’t need to use cars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This means that there is less pollution and can help tackle climate change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Did you know that 1 in 4 cars on the roads in the morning are going to schools?  That’s a lot of pollution and a lot of cars.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Cars produce harmful things such as carbon monoxide and nitrogen dioxide, which harm the environment and make it harder for people with health conditions to breathe.</a:t>
            </a:r>
          </a:p>
          <a:p>
            <a:pPr>
              <a:lnSpc>
                <a:spcPct val="110000"/>
              </a:lnSpc>
            </a:pPr>
            <a:endParaRPr lang="en-GB" sz="1600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9440100A-E4A5-4C33-8D47-308E0A40CA2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528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46"/>
    </mc:Choice>
    <mc:Fallback xmlns="">
      <p:transition spd="slow" advTm="357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446F2B05-D14A-46C1-B94D-81BAFA34CA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9480039-86FE-4215-BA42-AC157CE9AF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643464" y="1302457"/>
            <a:ext cx="3995592" cy="4228139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C21F734-A85A-4FEA-8CB8-6C72B8195C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E4993-B51F-450F-ABBA-0BA509DCF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520" y="618517"/>
            <a:ext cx="5855416" cy="1596177"/>
          </a:xfrm>
        </p:spPr>
        <p:txBody>
          <a:bodyPr>
            <a:normAutofit/>
          </a:bodyPr>
          <a:lstStyle/>
          <a:p>
            <a:r>
              <a:rPr lang="en-GB"/>
              <a:t>It helps you 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43249-34E2-4DF8-A6E0-FA985FE33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520" y="2367092"/>
            <a:ext cx="5855415" cy="3847444"/>
          </a:xfrm>
        </p:spPr>
        <p:txBody>
          <a:bodyPr>
            <a:normAutofit/>
          </a:bodyPr>
          <a:lstStyle/>
          <a:p>
            <a:r>
              <a:rPr lang="en-GB" dirty="0"/>
              <a:t>Regular physical exercise:</a:t>
            </a:r>
          </a:p>
          <a:p>
            <a:pPr lvl="1"/>
            <a:r>
              <a:rPr lang="en-GB" dirty="0"/>
              <a:t>Helps you concentrate</a:t>
            </a:r>
          </a:p>
          <a:p>
            <a:pPr lvl="1"/>
            <a:r>
              <a:rPr lang="en-GB" dirty="0"/>
              <a:t>Improves your memory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C2CE4E-6E54-49D2-9AB4-1405D2F69BE9}"/>
              </a:ext>
            </a:extLst>
          </p:cNvPr>
          <p:cNvSpPr txBox="1"/>
          <p:nvPr/>
        </p:nvSpPr>
        <p:spPr>
          <a:xfrm>
            <a:off x="2375295" y="5330541"/>
            <a:ext cx="226376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7" tooltip="https://istesstudentservices.wordpress.com/2012/10/18/stages-of-writing-in-kindergarten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9" tooltip="https://creativecommons.org/licenses/by-nc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</a:t>
            </a:r>
            <a:endParaRPr lang="en-GB" sz="700">
              <a:solidFill>
                <a:srgbClr val="FFFFFF"/>
              </a:solidFill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33E1FE30-A69D-4FDA-9DF7-3496DA96928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274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07"/>
    </mc:Choice>
    <mc:Fallback xmlns="">
      <p:transition spd="slow" advTm="84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E3254AE-C4CD-426D-A6E8-7FA13B0F88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ign on a pole&#10;&#10;Description automatically generated">
            <a:extLst>
              <a:ext uri="{FF2B5EF4-FFF2-40B4-BE49-F238E27FC236}">
                <a16:creationId xmlns:a16="http://schemas.microsoft.com/office/drawing/2014/main" id="{DF55C93A-8DE8-413B-9783-C056A903E6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6846211" y="2367091"/>
            <a:ext cx="3913265" cy="3424107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C53434-A0C7-4A81-8EB0-D460DAD9BB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BF1BB1-15D0-4FCB-85D1-BBE73ECD0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n-GB" dirty="0"/>
              <a:t>It helps you stay safe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32285-D3F4-4010-A945-2EDA07130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2367092"/>
            <a:ext cx="4860493" cy="3424107"/>
          </a:xfrm>
        </p:spPr>
        <p:txBody>
          <a:bodyPr>
            <a:normAutofit/>
          </a:bodyPr>
          <a:lstStyle/>
          <a:p>
            <a:r>
              <a:rPr lang="en-GB" dirty="0"/>
              <a:t>You can learn road safety skills like:</a:t>
            </a:r>
          </a:p>
          <a:p>
            <a:pPr lvl="1"/>
            <a:r>
              <a:rPr lang="en-GB" dirty="0"/>
              <a:t>Crossing roads</a:t>
            </a:r>
          </a:p>
          <a:p>
            <a:pPr lvl="1"/>
            <a:r>
              <a:rPr lang="en-GB" dirty="0"/>
              <a:t>Coping with traffic</a:t>
            </a:r>
          </a:p>
          <a:p>
            <a:pPr lvl="1"/>
            <a:r>
              <a:rPr lang="en-GB" dirty="0"/>
              <a:t>Navigation</a:t>
            </a:r>
          </a:p>
          <a:p>
            <a:pPr lvl="1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320558-5984-47B7-BE01-28F850D49FCA}"/>
              </a:ext>
            </a:extLst>
          </p:cNvPr>
          <p:cNvSpPr txBox="1"/>
          <p:nvPr/>
        </p:nvSpPr>
        <p:spPr>
          <a:xfrm>
            <a:off x="8510142" y="5591143"/>
            <a:ext cx="224933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7" tooltip="http://commons.wikimedia.org/wiki/File:South_Korea_road_sign_132.sv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9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41DA7BAE-C4C2-481C-B3EE-3B7C0C30B6F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502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83"/>
    </mc:Choice>
    <mc:Fallback xmlns="">
      <p:transition spd="slow" advTm="23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A72AEE-5BA9-4D34-85DE-B4D9377E6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en-GB" sz="4400"/>
              <a:t>You can learn about where you live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63F9B45-E8E4-4A40-9158-3196F1E2B0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8686751"/>
              </p:ext>
            </p:extLst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7AE9AA3-6514-4DDB-8811-0D3D3C0A067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298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98"/>
    </mc:Choice>
    <mc:Fallback xmlns="">
      <p:transition spd="slow" advTm="262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46F2B05-D14A-46C1-B94D-81BAFA34CA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5C76962E-57DA-4BE4-989C-AAE505C935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643464" y="1751696"/>
            <a:ext cx="3995592" cy="332966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21F734-A85A-4FEA-8CB8-6C72B8195C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33E11F-7758-4093-A4E7-D6B196CCA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520" y="618517"/>
            <a:ext cx="5855416" cy="1596177"/>
          </a:xfrm>
        </p:spPr>
        <p:txBody>
          <a:bodyPr>
            <a:normAutofit/>
          </a:bodyPr>
          <a:lstStyle/>
          <a:p>
            <a:r>
              <a:rPr lang="en-GB" dirty="0"/>
              <a:t>Other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DED50-345F-467A-979D-47B665FE0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520" y="2367092"/>
            <a:ext cx="5855415" cy="3847444"/>
          </a:xfrm>
        </p:spPr>
        <p:txBody>
          <a:bodyPr>
            <a:normAutofit/>
          </a:bodyPr>
          <a:lstStyle/>
          <a:p>
            <a:r>
              <a:rPr lang="en-GB"/>
              <a:t>Walking and cycling teach you independence so that you can choose to walk, cycle or scoot when you are able to make your own travel choices.</a:t>
            </a:r>
          </a:p>
          <a:p>
            <a:r>
              <a:rPr lang="en-GB"/>
              <a:t>You can spend time with family or friends when walking, cycling or scooting to school</a:t>
            </a:r>
          </a:p>
          <a:p>
            <a:pPr lvl="1"/>
            <a:r>
              <a:rPr lang="en-GB"/>
              <a:t>This is a great time to talk with them and make good relationships.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0DA709-5419-4F4B-AD0F-A3528AA003FC}"/>
              </a:ext>
            </a:extLst>
          </p:cNvPr>
          <p:cNvSpPr txBox="1"/>
          <p:nvPr/>
        </p:nvSpPr>
        <p:spPr>
          <a:xfrm>
            <a:off x="2231026" y="4881301"/>
            <a:ext cx="24080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7" tooltip="https://www.studentdoctor.net/2015/01/the-10-lessons-every-pre-med-must-learn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9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GB" sz="700">
              <a:solidFill>
                <a:srgbClr val="FFFFFF"/>
              </a:solidFill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76DA2A7E-96BA-40BF-8C2A-0BCFD6602B7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26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93"/>
    </mc:Choice>
    <mc:Fallback xmlns="">
      <p:transition spd="slow" advTm="248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3.2|2.3|2|1.6|1.8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4.4|5.2|4.5|8.3|4.4|2|1.6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2.8|1.2|1.2|3.2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2.5|4.5|1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3.4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4.9|4.3|6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6.4|4.5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682</Words>
  <Application>Microsoft Office PowerPoint</Application>
  <PresentationFormat>Widescreen</PresentationFormat>
  <Paragraphs>83</Paragraphs>
  <Slides>11</Slides>
  <Notes>11</Notes>
  <HiddenSlides>0</HiddenSlides>
  <MMClips>11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  <vt:variant>
        <vt:lpstr>Custom Shows</vt:lpstr>
      </vt:variant>
      <vt:variant>
        <vt:i4>1</vt:i4>
      </vt:variant>
    </vt:vector>
  </HeadingPairs>
  <TitlesOfParts>
    <vt:vector size="17" baseType="lpstr">
      <vt:lpstr>Arial</vt:lpstr>
      <vt:lpstr>Calibri</vt:lpstr>
      <vt:lpstr>Times New Roman</vt:lpstr>
      <vt:lpstr>Tw Cen MT</vt:lpstr>
      <vt:lpstr>Droplet</vt:lpstr>
      <vt:lpstr>Why walk, scoot or cycle to school?</vt:lpstr>
      <vt:lpstr>So, why……?</vt:lpstr>
      <vt:lpstr>It keeps your body healthy</vt:lpstr>
      <vt:lpstr>It keeps your mind healthy</vt:lpstr>
      <vt:lpstr>It’s good for the environment</vt:lpstr>
      <vt:lpstr>It helps you learn</vt:lpstr>
      <vt:lpstr>It helps you stay safe</vt:lpstr>
      <vt:lpstr>You can learn about where you live</vt:lpstr>
      <vt:lpstr>Other benefits</vt:lpstr>
      <vt:lpstr>PowerPoint Presentation</vt:lpstr>
      <vt:lpstr>Discussion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walk, scoot or cycle to school?</dc:title>
  <dc:creator>Heather Eley</dc:creator>
  <cp:lastModifiedBy>Anne-Marie Hull</cp:lastModifiedBy>
  <cp:revision>13</cp:revision>
  <dcterms:created xsi:type="dcterms:W3CDTF">2020-08-11T08:27:11Z</dcterms:created>
  <dcterms:modified xsi:type="dcterms:W3CDTF">2020-09-09T10:14:16Z</dcterms:modified>
</cp:coreProperties>
</file>